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6"/>
  </p:notesMasterIdLst>
  <p:sldIdLst>
    <p:sldId id="256" r:id="rId2"/>
    <p:sldId id="257" r:id="rId3"/>
    <p:sldId id="260" r:id="rId4"/>
    <p:sldId id="261" r:id="rId5"/>
  </p:sldIdLst>
  <p:sldSz cx="24384000" cy="13716000"/>
  <p:notesSz cx="6858000" cy="9144000"/>
  <p:embeddedFontLst>
    <p:embeddedFont>
      <p:font typeface="Helvetica Neue" panose="020B0604020202020204" charset="0"/>
      <p:regular r:id="rId7"/>
      <p:bold r:id="rId8"/>
      <p:italic r:id="rId9"/>
      <p:boldItalic r:id="rId10"/>
    </p:embeddedFont>
    <p:embeddedFont>
      <p:font typeface="Roboto Slab" pitchFamily="2" charset="0"/>
      <p:regular r:id="rId11"/>
      <p:bold r:id="rId12"/>
    </p:embeddedFont>
    <p:embeddedFont>
      <p:font typeface="Roboto Slab Regular" pitchFamily="2" charset="0"/>
      <p:regular r:id="rId13"/>
      <p:bold r:id="rId14"/>
    </p:embeddedFont>
    <p:embeddedFont>
      <p:font typeface="Ubuntu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81B1A8-05C7-4C24-AF97-983E6D3394EA}">
  <a:tblStyle styleId="{FE81B1A8-05C7-4C24-AF97-983E6D3394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050" autoAdjust="0"/>
  </p:normalViewPr>
  <p:slideViewPr>
    <p:cSldViewPr snapToGrid="0">
      <p:cViewPr varScale="1">
        <p:scale>
          <a:sx n="22" d="100"/>
          <a:sy n="22" d="100"/>
        </p:scale>
        <p:origin x="15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320c9f6d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320c9f6d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263676d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263676d7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b1a5ef2ea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b1a5ef2ea_0_4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b1a5ef2ea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b1a5ef2ea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956592" y="13081000"/>
            <a:ext cx="458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slide" type="tx">
  <p:cSld name="TITLE_AND_BODY">
    <p:bg>
      <p:bgPr>
        <a:blipFill rotWithShape="1">
          <a:blip r:embed="rId2">
            <a:alphaModFix/>
          </a:blip>
          <a:tile tx="0" ty="0" sx="99999" sy="99999" flip="none" algn="tl"/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060700" y="1854200"/>
            <a:ext cx="15903600" cy="22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3622000" y="13081000"/>
            <a:ext cx="458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/>
          </p:nvPr>
        </p:nvSpPr>
        <p:spPr>
          <a:xfrm>
            <a:off x="3060700" y="4216400"/>
            <a:ext cx="15903600" cy="22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0"/>
            </a:lvl9pPr>
          </a:lstStyle>
          <a:p>
            <a:endParaRPr/>
          </a:p>
        </p:txBody>
      </p:sp>
      <p:sp>
        <p:nvSpPr>
          <p:cNvPr id="16" name="Google Shape;16;p3"/>
          <p:cNvSpPr txBox="1"/>
          <p:nvPr/>
        </p:nvSpPr>
        <p:spPr>
          <a:xfrm>
            <a:off x="6728375" y="11618650"/>
            <a:ext cx="153486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B5CB"/>
              </a:buClr>
              <a:buSzPts val="3500"/>
              <a:buFont typeface="Ubuntu"/>
              <a:buNone/>
            </a:pPr>
            <a:r>
              <a:rPr lang="en-US" sz="3500" b="0" i="0" u="none" strike="noStrike" cap="none">
                <a:solidFill>
                  <a:srgbClr val="56B5CB"/>
                </a:solidFill>
                <a:latin typeface="Ubuntu"/>
                <a:ea typeface="Ubuntu"/>
                <a:cs typeface="Ubuntu"/>
                <a:sym typeface="Ubuntu"/>
              </a:rPr>
              <a:t>Open Data Infrastructure for Social Science and Economic Innovations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Titel en ondertitel 2">
    <p:bg>
      <p:bgPr>
        <a:blipFill rotWithShape="1">
          <a:blip r:embed="rId2">
            <a:alphaModFix/>
          </a:blip>
          <a:tile tx="0" ty="0" sx="99999" sy="99999" flip="none" algn="tl"/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060700" y="1851669"/>
            <a:ext cx="15123000" cy="21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060700" y="4326284"/>
            <a:ext cx="15123000" cy="29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723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00"/>
              <a:buFont typeface="Roboto Slab"/>
              <a:buChar char="●"/>
              <a:defRPr sz="4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546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Roboto Slab"/>
              <a:buChar char="○"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546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Roboto Slab"/>
              <a:buChar char="■"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546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Roboto Slab"/>
              <a:buChar char="●"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546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Roboto Slab"/>
              <a:buChar char="○"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23622000" y="13081000"/>
            <a:ext cx="458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6728375" y="11618650"/>
            <a:ext cx="153486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B5CB"/>
              </a:buClr>
              <a:buSzPts val="3500"/>
              <a:buFont typeface="Ubuntu"/>
              <a:buNone/>
            </a:pPr>
            <a:r>
              <a:rPr lang="en-US" sz="3500" b="0" i="0" u="none" strike="noStrike" cap="none">
                <a:solidFill>
                  <a:srgbClr val="56B5CB"/>
                </a:solidFill>
                <a:latin typeface="Ubuntu"/>
                <a:ea typeface="Ubuntu"/>
                <a:cs typeface="Ubuntu"/>
                <a:sym typeface="Ubuntu"/>
              </a:rPr>
              <a:t>Open Data Infrastructure for Social Science and Economic Innovations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fault">
  <p:cSld name="Tekst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060700" y="1280070"/>
            <a:ext cx="18054900" cy="18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5500"/>
              <a:buFont typeface="Ubuntu"/>
              <a:buNone/>
              <a:defRPr sz="5500">
                <a:solidFill>
                  <a:srgbClr val="004C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5" descr="ODISSEI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4583" y="11147378"/>
            <a:ext cx="3906992" cy="229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 descr="ODISSEI_BLO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31830" y="10224541"/>
            <a:ext cx="3200074" cy="264798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23627892" y="13081000"/>
            <a:ext cx="458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>
                <a:solidFill>
                  <a:srgbClr val="92929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060700" y="2829545"/>
            <a:ext cx="18054900" cy="87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50800" bIns="50800" anchor="t" anchorCtr="0">
            <a:noAutofit/>
          </a:bodyPr>
          <a:lstStyle>
            <a:lvl1pPr marL="457200" lvl="0" indent="-495300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Roboto Slab Regular"/>
              <a:buChar char="●"/>
              <a:defRPr sz="42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lvl="1" indent="-45085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 Slab Regular"/>
              <a:buChar char="○"/>
              <a:defRPr sz="3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45085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 Slab Regular"/>
              <a:buChar char="■"/>
              <a:defRPr sz="3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45085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 Slab Regular"/>
              <a:buChar char="●"/>
              <a:defRPr sz="3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45085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 Slab Regular"/>
              <a:buChar char="○"/>
              <a:defRPr sz="3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450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 Slab Regular"/>
              <a:buChar char="■"/>
              <a:defRPr sz="3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450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 Slab Regular"/>
              <a:buChar char="●"/>
              <a:defRPr sz="3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450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 Slab Regular"/>
              <a:buChar char="○"/>
              <a:defRPr sz="3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450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Roboto Slab Regular"/>
              <a:buChar char="■"/>
              <a:defRPr sz="3500">
                <a:solidFill>
                  <a:srgbClr val="000000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A7B17"/>
          </p15:clr>
        </p15:guide>
        <p15:guide id="2" pos="7680">
          <p15:clr>
            <a:srgbClr val="FA7B17"/>
          </p15:clr>
        </p15:guide>
        <p15:guide id="3" pos="230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alphaModFix/>
          </a:blip>
          <a:tile tx="0" ty="0" sx="99999" sy="99999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6728375" y="11618650"/>
            <a:ext cx="153486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B5CB"/>
              </a:buClr>
              <a:buSzPts val="3500"/>
              <a:buFont typeface="Ubuntu"/>
              <a:buNone/>
            </a:pPr>
            <a:r>
              <a:rPr lang="en-US" sz="3500" b="0" i="0" u="none" strike="noStrike" cap="none">
                <a:solidFill>
                  <a:srgbClr val="56B5CB"/>
                </a:solidFill>
                <a:latin typeface="Ubuntu"/>
                <a:ea typeface="Ubuntu"/>
                <a:cs typeface="Ubuntu"/>
                <a:sym typeface="Ubuntu"/>
              </a:rPr>
              <a:t>Open Data Infrastructure for Social Science and Economic Innovations</a:t>
            </a:r>
            <a:endParaRPr/>
          </a:p>
        </p:txBody>
      </p:sp>
      <p:sp>
        <p:nvSpPr>
          <p:cNvPr id="7" name="Google Shape;7;p1"/>
          <p:cNvSpPr txBox="1"/>
          <p:nvPr/>
        </p:nvSpPr>
        <p:spPr>
          <a:xfrm>
            <a:off x="3060700" y="1714245"/>
            <a:ext cx="8361000" cy="28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Ubuntu"/>
              <a:buNone/>
            </a:pPr>
            <a:r>
              <a:rPr lang="en-US" sz="6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Better </a:t>
            </a:r>
            <a:r>
              <a:rPr lang="en-US" sz="6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infrastructure</a:t>
            </a:r>
            <a:endParaRPr sz="6400" b="1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Ubuntu"/>
              <a:buNone/>
            </a:pPr>
            <a:r>
              <a:rPr lang="en-US" sz="6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Better </a:t>
            </a:r>
            <a:r>
              <a:rPr lang="en-US" sz="6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science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Ubuntu"/>
              <a:buNone/>
            </a:pPr>
            <a:r>
              <a:rPr lang="en-US" sz="64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Better </a:t>
            </a:r>
            <a:r>
              <a:rPr lang="en-US" sz="6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society</a:t>
            </a: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1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Ubuntu"/>
              <a:buNone/>
              <a:defRPr sz="6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Ubuntu"/>
              <a:buNone/>
              <a:defRPr sz="6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Ubuntu"/>
              <a:buNone/>
              <a:defRPr sz="6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Ubuntu"/>
              <a:buNone/>
              <a:defRPr sz="6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Ubuntu"/>
              <a:buNone/>
              <a:defRPr sz="6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Ubuntu"/>
              <a:buNone/>
              <a:defRPr sz="6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Ubuntu"/>
              <a:buNone/>
              <a:defRPr sz="6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Ubuntu"/>
              <a:buNone/>
              <a:defRPr sz="6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Ubuntu"/>
              <a:buNone/>
              <a:defRPr sz="6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956592" y="13081000"/>
            <a:ext cx="4581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 i="0" u="none" strike="noStrike" cap="none">
                <a:solidFill>
                  <a:srgbClr val="92929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 i="0" u="none" strike="noStrike" cap="none">
                <a:solidFill>
                  <a:srgbClr val="92929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 i="0" u="none" strike="noStrike" cap="none">
                <a:solidFill>
                  <a:srgbClr val="92929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 i="0" u="none" strike="noStrike" cap="none">
                <a:solidFill>
                  <a:srgbClr val="92929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 i="0" u="none" strike="noStrike" cap="none">
                <a:solidFill>
                  <a:srgbClr val="92929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 i="0" u="none" strike="noStrike" cap="none">
                <a:solidFill>
                  <a:srgbClr val="92929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 i="0" u="none" strike="noStrike" cap="none">
                <a:solidFill>
                  <a:srgbClr val="92929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 i="0" u="none" strike="noStrike" cap="none">
                <a:solidFill>
                  <a:srgbClr val="92929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  <a:defRPr sz="2400" b="0" i="0" u="none" strike="noStrike" cap="none">
                <a:solidFill>
                  <a:srgbClr val="92929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>
            <a:spLocks noGrp="1"/>
          </p:cNvSpPr>
          <p:nvPr>
            <p:ph type="sldNum" idx="12"/>
          </p:nvPr>
        </p:nvSpPr>
        <p:spPr>
          <a:xfrm>
            <a:off x="23622000" y="13081000"/>
            <a:ext cx="458100" cy="4488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2400"/>
              <a:buFont typeface="Ubuntu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B59D941-EEA3-4E70-B757-F76D96408E6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B0B4739-EF11-4FD5-A6FE-714720BD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>
            <a:spLocks noGrp="1"/>
          </p:cNvSpPr>
          <p:nvPr>
            <p:ph type="body" idx="1"/>
          </p:nvPr>
        </p:nvSpPr>
        <p:spPr>
          <a:xfrm>
            <a:off x="3060700" y="4326284"/>
            <a:ext cx="15123000" cy="2997000"/>
          </a:xfrm>
          <a:prstGeom prst="rect">
            <a:avLst/>
          </a:prstGeom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B02134-E0D4-46D7-BF83-94038643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6E8C661-FEC5-4BB3-B2DE-45A369414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2C48E84-4B2A-49FE-A7D3-F4139AAA93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Aangepast</PresentationFormat>
  <Paragraphs>1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Roboto Slab Regular</vt:lpstr>
      <vt:lpstr>Arial</vt:lpstr>
      <vt:lpstr>Roboto Slab</vt:lpstr>
      <vt:lpstr>Helvetica Neue</vt:lpstr>
      <vt:lpstr>Ubuntu</vt:lpstr>
      <vt:lpstr>White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ODISSEI @ CBS</dc:title>
  <dc:creator>Suze Zijlstra</dc:creator>
  <cp:lastModifiedBy>Suze Zijlstra</cp:lastModifiedBy>
  <cp:revision>6</cp:revision>
  <dcterms:modified xsi:type="dcterms:W3CDTF">2021-03-17T16:13:14Z</dcterms:modified>
</cp:coreProperties>
</file>